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304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AC1"/>
    <a:srgbClr val="0A99B4"/>
    <a:srgbClr val="1A2D3B"/>
    <a:srgbClr val="02CEEF"/>
    <a:srgbClr val="1C2B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84" y="1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98828"/>
            <a:ext cx="9144000" cy="1061156"/>
          </a:xfrm>
        </p:spPr>
        <p:txBody>
          <a:bodyPr anchor="b"/>
          <a:lstStyle>
            <a:lvl1pPr algn="ctr"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600906"/>
            <a:ext cx="9144000" cy="735894"/>
          </a:xfrm>
        </p:spPr>
        <p:txBody>
          <a:bodyPr/>
          <a:lstStyle>
            <a:lvl1pPr marL="0" indent="0" algn="ctr">
              <a:buNone/>
              <a:defRPr sz="1067"/>
            </a:lvl1pPr>
            <a:lvl2pPr marL="203180" indent="0" algn="ctr">
              <a:buNone/>
              <a:defRPr sz="889"/>
            </a:lvl2pPr>
            <a:lvl3pPr marL="406359" indent="0" algn="ctr">
              <a:buNone/>
              <a:defRPr sz="800"/>
            </a:lvl3pPr>
            <a:lvl4pPr marL="609539" indent="0" algn="ctr">
              <a:buNone/>
              <a:defRPr sz="711"/>
            </a:lvl4pPr>
            <a:lvl5pPr marL="812719" indent="0" algn="ctr">
              <a:buNone/>
              <a:defRPr sz="711"/>
            </a:lvl5pPr>
            <a:lvl6pPr marL="1015898" indent="0" algn="ctr">
              <a:buNone/>
              <a:defRPr sz="711"/>
            </a:lvl6pPr>
            <a:lvl7pPr marL="1219078" indent="0" algn="ctr">
              <a:buNone/>
              <a:defRPr sz="711"/>
            </a:lvl7pPr>
            <a:lvl8pPr marL="1422258" indent="0" algn="ctr">
              <a:buNone/>
              <a:defRPr sz="711"/>
            </a:lvl8pPr>
            <a:lvl9pPr marL="1625437" indent="0" algn="ctr">
              <a:buNone/>
              <a:defRPr sz="711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573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94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62278"/>
            <a:ext cx="2628900" cy="258303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2278"/>
            <a:ext cx="7734300" cy="258303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3031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285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59884"/>
            <a:ext cx="10515600" cy="1267883"/>
          </a:xfrm>
        </p:spPr>
        <p:txBody>
          <a:bodyPr anchor="b"/>
          <a:lstStyle>
            <a:lvl1pPr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039761"/>
            <a:ext cx="10515600" cy="666750"/>
          </a:xfrm>
        </p:spPr>
        <p:txBody>
          <a:bodyPr/>
          <a:lstStyle>
            <a:lvl1pPr marL="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1pPr>
            <a:lvl2pPr marL="203180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2pPr>
            <a:lvl3pPr marL="406359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0953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4pPr>
            <a:lvl5pPr marL="81271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5pPr>
            <a:lvl6pPr marL="101589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6pPr>
            <a:lvl7pPr marL="121907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7pPr>
            <a:lvl8pPr marL="142225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8pPr>
            <a:lvl9pPr marL="1625437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5811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127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2278"/>
            <a:ext cx="10515600" cy="58913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47184"/>
            <a:ext cx="5157787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13367"/>
            <a:ext cx="5157787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47184"/>
            <a:ext cx="5183188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113367"/>
            <a:ext cx="5183188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3783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7590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900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38856"/>
            <a:ext cx="6172200" cy="2166056"/>
          </a:xfrm>
        </p:spPr>
        <p:txBody>
          <a:bodyPr/>
          <a:lstStyle>
            <a:lvl1pPr>
              <a:defRPr sz="1422"/>
            </a:lvl1pPr>
            <a:lvl2pPr>
              <a:defRPr sz="1244"/>
            </a:lvl2pPr>
            <a:lvl3pPr>
              <a:defRPr sz="1067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0807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38856"/>
            <a:ext cx="6172200" cy="2166056"/>
          </a:xfrm>
        </p:spPr>
        <p:txBody>
          <a:bodyPr anchor="t"/>
          <a:lstStyle>
            <a:lvl1pPr marL="0" indent="0">
              <a:buNone/>
              <a:defRPr sz="1422"/>
            </a:lvl1pPr>
            <a:lvl2pPr marL="203180" indent="0">
              <a:buNone/>
              <a:defRPr sz="1244"/>
            </a:lvl2pPr>
            <a:lvl3pPr marL="406359" indent="0">
              <a:buNone/>
              <a:defRPr sz="1067"/>
            </a:lvl3pPr>
            <a:lvl4pPr marL="609539" indent="0">
              <a:buNone/>
              <a:defRPr sz="889"/>
            </a:lvl4pPr>
            <a:lvl5pPr marL="812719" indent="0">
              <a:buNone/>
              <a:defRPr sz="889"/>
            </a:lvl5pPr>
            <a:lvl6pPr marL="1015898" indent="0">
              <a:buNone/>
              <a:defRPr sz="889"/>
            </a:lvl6pPr>
            <a:lvl7pPr marL="1219078" indent="0">
              <a:buNone/>
              <a:defRPr sz="889"/>
            </a:lvl7pPr>
            <a:lvl8pPr marL="1422258" indent="0">
              <a:buNone/>
              <a:defRPr sz="889"/>
            </a:lvl8pPr>
            <a:lvl9pPr marL="1625437" indent="0">
              <a:buNone/>
              <a:defRPr sz="889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2540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2278"/>
            <a:ext cx="10515600" cy="589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811389"/>
            <a:ext cx="10515600" cy="193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16001-2252-4D86-A69F-AAF40E75874E}" type="datetimeFigureOut">
              <a:rPr lang="pt-BR" smtClean="0"/>
              <a:t>06/07/2024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825045"/>
            <a:ext cx="41148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96D66-3660-43D0-8D01-F1E6B15152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6938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6359" rtl="0" eaLnBrk="1" latinLnBrk="0" hangingPunct="1">
        <a:lnSpc>
          <a:spcPct val="90000"/>
        </a:lnSpc>
        <a:spcBef>
          <a:spcPct val="0"/>
        </a:spcBef>
        <a:buNone/>
        <a:defRPr sz="19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590" indent="-101590" algn="l" defTabSz="406359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04770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2pPr>
      <a:lvl3pPr marL="50794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9" kern="1200">
          <a:solidFill>
            <a:schemeClr val="tx1"/>
          </a:solidFill>
          <a:latin typeface="+mn-lt"/>
          <a:ea typeface="+mn-ea"/>
          <a:cs typeface="+mn-cs"/>
        </a:defRPr>
      </a:lvl3pPr>
      <a:lvl4pPr marL="71112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30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1748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066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2384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027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18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0635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0953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1271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1589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1907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2225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25437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A54A704F-6E5E-AF96-3FD5-FF1609289884}"/>
              </a:ext>
            </a:extLst>
          </p:cNvPr>
          <p:cNvSpPr/>
          <p:nvPr/>
        </p:nvSpPr>
        <p:spPr>
          <a:xfrm>
            <a:off x="0" y="0"/>
            <a:ext cx="12192000" cy="3048000"/>
          </a:xfrm>
          <a:prstGeom prst="rect">
            <a:avLst/>
          </a:prstGeom>
          <a:gradFill>
            <a:gsLst>
              <a:gs pos="100000">
                <a:srgbClr val="02CEEF"/>
              </a:gs>
              <a:gs pos="27000">
                <a:srgbClr val="1A2D3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F40F4299-9417-A3A0-2509-787B92548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482" y="0"/>
            <a:ext cx="2085474" cy="3048000"/>
          </a:xfrm>
          <a:prstGeom prst="rect">
            <a:avLst/>
          </a:prstGeo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718DE3D9-3767-4C11-125B-95ACBAA29AA6}"/>
              </a:ext>
            </a:extLst>
          </p:cNvPr>
          <p:cNvSpPr txBox="1"/>
          <p:nvPr/>
        </p:nvSpPr>
        <p:spPr>
          <a:xfrm>
            <a:off x="3293166" y="1380882"/>
            <a:ext cx="60337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ESCOLHA O GRÁFICO CERTO: MELHORES PRÁTICAS NO POWER BI PARA ESTATÍSTICAS EM DASHBOARDS.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E2795A7-309B-A340-4409-5C86674B9293}"/>
              </a:ext>
            </a:extLst>
          </p:cNvPr>
          <p:cNvSpPr txBox="1"/>
          <p:nvPr/>
        </p:nvSpPr>
        <p:spPr>
          <a:xfrm>
            <a:off x="3372676" y="830997"/>
            <a:ext cx="2085474" cy="433626"/>
          </a:xfrm>
          <a:prstGeom prst="roundRect">
            <a:avLst>
              <a:gd name="adj" fmla="val 26396"/>
            </a:avLst>
          </a:prstGeom>
          <a:solidFill>
            <a:srgbClr val="00BAC1"/>
          </a:solidFill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Imprint MT Shadow" panose="04020605060303030202" pitchFamily="82" charset="0"/>
              </a:rPr>
              <a:t>POWER BI</a:t>
            </a:r>
          </a:p>
        </p:txBody>
      </p:sp>
    </p:spTree>
    <p:extLst>
      <p:ext uri="{BB962C8B-B14F-4D97-AF65-F5344CB8AC3E}">
        <p14:creationId xmlns:p14="http://schemas.microsoft.com/office/powerpoint/2010/main" val="28908770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242</TotalTime>
  <Words>17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Imprint MT Shadow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Ricardo Duplat</dc:creator>
  <cp:lastModifiedBy>Ricardo Duplat</cp:lastModifiedBy>
  <cp:revision>2</cp:revision>
  <dcterms:created xsi:type="dcterms:W3CDTF">2024-07-06T22:54:44Z</dcterms:created>
  <dcterms:modified xsi:type="dcterms:W3CDTF">2024-07-07T02:57:33Z</dcterms:modified>
</cp:coreProperties>
</file>

<file path=docProps/thumbnail.jpeg>
</file>